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ED1C-8A47-431F-9375-430BA429102E}" type="datetimeFigureOut">
              <a:rPr lang="fr-FR" smtClean="0"/>
              <a:pPr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1E36-9575-449F-B07D-716FC0ED64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ED1C-8A47-431F-9375-430BA429102E}" type="datetimeFigureOut">
              <a:rPr lang="fr-FR" smtClean="0"/>
              <a:pPr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1E36-9575-449F-B07D-716FC0ED64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ED1C-8A47-431F-9375-430BA429102E}" type="datetimeFigureOut">
              <a:rPr lang="fr-FR" smtClean="0"/>
              <a:pPr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1E36-9575-449F-B07D-716FC0ED64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ED1C-8A47-431F-9375-430BA429102E}" type="datetimeFigureOut">
              <a:rPr lang="fr-FR" smtClean="0"/>
              <a:pPr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1E36-9575-449F-B07D-716FC0ED64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ED1C-8A47-431F-9375-430BA429102E}" type="datetimeFigureOut">
              <a:rPr lang="fr-FR" smtClean="0"/>
              <a:pPr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1E36-9575-449F-B07D-716FC0ED64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ED1C-8A47-431F-9375-430BA429102E}" type="datetimeFigureOut">
              <a:rPr lang="fr-FR" smtClean="0"/>
              <a:pPr/>
              <a:t>27/11/2015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1E36-9575-449F-B07D-716FC0ED64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ED1C-8A47-431F-9375-430BA429102E}" type="datetimeFigureOut">
              <a:rPr lang="fr-FR" smtClean="0"/>
              <a:pPr/>
              <a:t>27/11/2015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1E36-9575-449F-B07D-716FC0ED64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ED1C-8A47-431F-9375-430BA429102E}" type="datetimeFigureOut">
              <a:rPr lang="fr-FR" smtClean="0"/>
              <a:pPr/>
              <a:t>27/11/2015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1E36-9575-449F-B07D-716FC0ED64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ED1C-8A47-431F-9375-430BA429102E}" type="datetimeFigureOut">
              <a:rPr lang="fr-FR" smtClean="0"/>
              <a:pPr/>
              <a:t>27/11/2015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1E36-9575-449F-B07D-716FC0ED64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ED1C-8A47-431F-9375-430BA429102E}" type="datetimeFigureOut">
              <a:rPr lang="fr-FR" smtClean="0"/>
              <a:pPr/>
              <a:t>27/11/2015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1E36-9575-449F-B07D-716FC0ED64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ED1C-8A47-431F-9375-430BA429102E}" type="datetimeFigureOut">
              <a:rPr lang="fr-FR" smtClean="0"/>
              <a:pPr/>
              <a:t>27/11/2015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81E36-9575-449F-B07D-716FC0ED64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7ED1C-8A47-431F-9375-430BA429102E}" type="datetimeFigureOut">
              <a:rPr lang="fr-FR" smtClean="0"/>
              <a:pPr/>
              <a:t>27/11/2015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81E36-9575-449F-B07D-716FC0ED64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4" y="476672"/>
            <a:ext cx="2852063" cy="2123658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FFC000"/>
                </a:solidFill>
              </a:rPr>
              <a:t>26 11 2015 </a:t>
            </a:r>
          </a:p>
          <a:p>
            <a:pPr algn="ctr"/>
            <a:r>
              <a:rPr lang="fr-FR" sz="4400" b="1" dirty="0" smtClean="0">
                <a:solidFill>
                  <a:srgbClr val="FFC000"/>
                </a:solidFill>
              </a:rPr>
              <a:t>TELETHON</a:t>
            </a:r>
            <a:endParaRPr lang="fr-FR" sz="4400" b="1" dirty="0" smtClean="0">
              <a:solidFill>
                <a:srgbClr val="FFC000"/>
              </a:solidFill>
            </a:endParaRPr>
          </a:p>
          <a:p>
            <a:pPr algn="ctr"/>
            <a:r>
              <a:rPr lang="fr-FR" sz="4400" b="1" dirty="0" smtClean="0">
                <a:solidFill>
                  <a:srgbClr val="FFC000"/>
                </a:solidFill>
              </a:rPr>
              <a:t>A L’ AMR</a:t>
            </a:r>
            <a:endParaRPr lang="fr-FR" sz="4400" b="1" dirty="0">
              <a:solidFill>
                <a:srgbClr val="FFC000"/>
              </a:solidFill>
            </a:endParaRPr>
          </a:p>
        </p:txBody>
      </p:sp>
      <p:pic>
        <p:nvPicPr>
          <p:cNvPr id="1026" name="Picture 2" descr="C:\Users\Marie - Claire\AppData\Local\Microsoft\Windows\INetCache\Content.Outlook\TSQ8FNAC\IMG_22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6046">
            <a:off x="2567270" y="1340768"/>
            <a:ext cx="6048672" cy="453650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Marie - Claire</dc:creator>
  <cp:lastModifiedBy>ANC</cp:lastModifiedBy>
  <cp:revision>2</cp:revision>
  <dcterms:created xsi:type="dcterms:W3CDTF">2015-11-27T08:49:37Z</dcterms:created>
  <dcterms:modified xsi:type="dcterms:W3CDTF">2015-11-27T09:09:05Z</dcterms:modified>
</cp:coreProperties>
</file>